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62"/>
  </p:notesMasterIdLst>
  <p:handoutMasterIdLst>
    <p:handoutMasterId r:id="rId6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492" y="174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March 26,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Fall 2015 Faculty Satisfaction Survey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Saturday, March 26,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I feel valued and respected as a teacher by the college.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708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ICCI is committed to high quality academics.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73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ICCI is committed to high quality academics.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73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How satisfied are you with your overall experience as a faculty member at ICCI?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36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How satisfied are you with your overall experience as a faculty member at ICCI?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36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How satisfied are you with the academic ability of your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60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How satisfied are you with the academic ability of your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60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How satisfied are you with your pay as a faculty member at ICCI?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38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How satisfied are you with your pay as a faculty member at ICCI?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38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How would you rate the overall college facilities?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11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Friday, December 11,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How would you rate the overall college facilities?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11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How would you rate the computer labs?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chart8908641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How would you rate the computer labs?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table8908641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How would you rate your experience with Populi?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63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How would you rate your experience with Populi?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63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How would you rate the classrooms in Friend's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chart8908642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How would you rate the classrooms in Friend's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table8908642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How would you rate the classrooms in McLaughlin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2</a:t>
            </a:r>
          </a:p>
        </p:txBody>
      </p:sp>
      <p:pic>
        <p:nvPicPr>
          <p:cNvPr id="4" name="Picture 3" descr="chart890864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How would you rate the classrooms in McLaughlin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2</a:t>
            </a:r>
          </a:p>
        </p:txBody>
      </p:sp>
      <p:pic>
        <p:nvPicPr>
          <p:cNvPr id="4" name="Picture 3" descr="table8908642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How would you rate the classrooms in Clayton Strain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4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How long have you been a faculty member at ICCI?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35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62857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How would you rate the classrooms in Clayton Strain Hall?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4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How would you rate the bathrooms?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4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How would you rate the bathrooms?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4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How would you rate the parking lots?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46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How would you rate the parking lots?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46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How would you rate security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5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How would you rate security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5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How would you rate lighting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5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How would you rate lighting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5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How would you rate safety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chart89086452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How long have you been a faculty member at ICCI?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35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8557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How would you rate safety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table89086452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How would you rate technology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5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How would you rate technology on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5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How would you rate the services you receive from the Office of the Dean?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88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How would you rate the services you receive from the Office of the Dean?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88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40928" cy="268514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How would you rate the services you receive from the Librarian?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49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How would you rate the services you receive from the Librarian?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49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40928" cy="268514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How would you rate the services you receive from the Office of Graduate Studies? (where applicable)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4</a:t>
            </a:r>
          </a:p>
        </p:txBody>
      </p:sp>
      <p:pic>
        <p:nvPicPr>
          <p:cNvPr id="4" name="Picture 3" descr="chart8908650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How would you rate the services you receive from the Office of Graduate Studies? (where applicable)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15    Skipped: 4</a:t>
            </a:r>
          </a:p>
        </p:txBody>
      </p:sp>
      <p:pic>
        <p:nvPicPr>
          <p:cNvPr id="4" name="Picture 3" descr="table8908650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40928" cy="268514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How would you rate the services you receive from the Office of the Registrar?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chart8908650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ICCI is a welcoming and friendly environment.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67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How would you rate the services you receive from the Office of the Registrar?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table8908650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95357" cy="268514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How would you rate the services you receive from the Business Office?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chart8908652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How would you rate the services you receive from the Business Office?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18    Skipped: 1</a:t>
            </a:r>
          </a:p>
        </p:txBody>
      </p:sp>
      <p:pic>
        <p:nvPicPr>
          <p:cNvPr id="4" name="Picture 3" descr="table8908652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95357" cy="26851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Q26: How would you rate the services you receive from the Office of the President?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2</a:t>
            </a:r>
          </a:p>
        </p:txBody>
      </p:sp>
      <p:pic>
        <p:nvPicPr>
          <p:cNvPr id="4" name="Picture 3" descr="chart8908652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Q26: How would you rate the services you receive from the Office of the President?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2</a:t>
            </a:r>
          </a:p>
        </p:txBody>
      </p:sp>
      <p:pic>
        <p:nvPicPr>
          <p:cNvPr id="4" name="Picture 3" descr="table8908652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95357" cy="268514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How would you describe your satisfaction with the faculty meetings you have attended?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55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71928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How would you describe your satisfaction with the faculty meetings you have attended?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55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19528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Q28: How would you describe your satisfaction with the professional development support you are receiving from ICCI to help improve your teaching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56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Q28: How would you describe your satisfaction with the professional development support you are receiving from ICCI to help improve your teaching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56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ICCI is a welcoming and friendly environment.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675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I feel valued and respected as a teacher by my students.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68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I feel valued and respected as a teacher by my students.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table8908668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I feel valued and respected as a teacher by the college.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    Skipped: 0</a:t>
            </a:r>
          </a:p>
        </p:txBody>
      </p:sp>
      <p:pic>
        <p:nvPicPr>
          <p:cNvPr id="4" name="Picture 3" descr="chart89086708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286</TotalTime>
  <Words>1119</Words>
  <Application>Microsoft Office PowerPoint</Application>
  <PresentationFormat>On-screen Show (16:9)</PresentationFormat>
  <Paragraphs>118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SM-template-20140529</vt:lpstr>
      <vt:lpstr>Data slides</vt:lpstr>
      <vt:lpstr>Response Summary</vt:lpstr>
      <vt:lpstr>PowerPoint Presentation</vt:lpstr>
      <vt:lpstr>19</vt:lpstr>
      <vt:lpstr>Q1: How long have you been a faculty member at ICCI?</vt:lpstr>
      <vt:lpstr>Q1: How long have you been a faculty member at ICCI?</vt:lpstr>
      <vt:lpstr>Q2: ICCI is a welcoming and friendly environment.</vt:lpstr>
      <vt:lpstr>Q2: ICCI is a welcoming and friendly environment.</vt:lpstr>
      <vt:lpstr>Q3: I feel valued and respected as a teacher by my students.</vt:lpstr>
      <vt:lpstr>Q3: I feel valued and respected as a teacher by my students.</vt:lpstr>
      <vt:lpstr>Q4: I feel valued and respected as a teacher by the college.</vt:lpstr>
      <vt:lpstr>Q4: I feel valued and respected as a teacher by the college.</vt:lpstr>
      <vt:lpstr>Q5: ICCI is committed to high quality academics.</vt:lpstr>
      <vt:lpstr>Q5: ICCI is committed to high quality academics.</vt:lpstr>
      <vt:lpstr>Q6: How satisfied are you with your overall experience as a faculty member at ICCI?</vt:lpstr>
      <vt:lpstr>Q6: How satisfied are you with your overall experience as a faculty member at ICCI?</vt:lpstr>
      <vt:lpstr>Q7: How satisfied are you with the academic ability of your students?</vt:lpstr>
      <vt:lpstr>Q7: How satisfied are you with the academic ability of your students?</vt:lpstr>
      <vt:lpstr>Q8: How satisfied are you with your pay as a faculty member at ICCI?</vt:lpstr>
      <vt:lpstr>Q8: How satisfied are you with your pay as a faculty member at ICCI?</vt:lpstr>
      <vt:lpstr>Q9: How would you rate the overall college facilities?</vt:lpstr>
      <vt:lpstr>Q9: How would you rate the overall college facilities?</vt:lpstr>
      <vt:lpstr>Q10: How would you rate the computer labs?</vt:lpstr>
      <vt:lpstr>Q10: How would you rate the computer labs?</vt:lpstr>
      <vt:lpstr>Q11: How would you rate your experience with Populi?</vt:lpstr>
      <vt:lpstr>Q11: How would you rate your experience with Populi?</vt:lpstr>
      <vt:lpstr>Q12: How would you rate the classrooms in Friend's Hall?</vt:lpstr>
      <vt:lpstr>Q12: How would you rate the classrooms in Friend's Hall?</vt:lpstr>
      <vt:lpstr>Q13: How would you rate the classrooms in McLaughlin Hall?</vt:lpstr>
      <vt:lpstr>Q13: How would you rate the classrooms in McLaughlin Hall?</vt:lpstr>
      <vt:lpstr>Q14: How would you rate the classrooms in Clayton Strain Hall?</vt:lpstr>
      <vt:lpstr>Q14: How would you rate the classrooms in Clayton Strain Hall?</vt:lpstr>
      <vt:lpstr>Q15: How would you rate the bathrooms?</vt:lpstr>
      <vt:lpstr>Q15: How would you rate the bathrooms?</vt:lpstr>
      <vt:lpstr>Q16: How would you rate the parking lots?</vt:lpstr>
      <vt:lpstr>Q16: How would you rate the parking lots?</vt:lpstr>
      <vt:lpstr>Q17: How would you rate security on campus?</vt:lpstr>
      <vt:lpstr>Q17: How would you rate security on campus?</vt:lpstr>
      <vt:lpstr>Q18: How would you rate lighting on campus?</vt:lpstr>
      <vt:lpstr>Q18: How would you rate lighting on campus?</vt:lpstr>
      <vt:lpstr>Q19: How would you rate safety on campus?</vt:lpstr>
      <vt:lpstr>Q19: How would you rate safety on campus?</vt:lpstr>
      <vt:lpstr>Q20: How would you rate technology on campus?</vt:lpstr>
      <vt:lpstr>Q20: How would you rate technology on campus?</vt:lpstr>
      <vt:lpstr>Q21: How would you rate the services you receive from the Office of the Dean?</vt:lpstr>
      <vt:lpstr>Q21: How would you rate the services you receive from the Office of the Dean?</vt:lpstr>
      <vt:lpstr>Q22: How would you rate the services you receive from the Librarian?</vt:lpstr>
      <vt:lpstr>Q22: How would you rate the services you receive from the Librarian?</vt:lpstr>
      <vt:lpstr>Q23: How would you rate the services you receive from the Office of Graduate Studies? (where applicable)</vt:lpstr>
      <vt:lpstr>Q23: How would you rate the services you receive from the Office of Graduate Studies? (where applicable)</vt:lpstr>
      <vt:lpstr>Q24: How would you rate the services you receive from the Office of the Registrar?</vt:lpstr>
      <vt:lpstr>Q24: How would you rate the services you receive from the Office of the Registrar?</vt:lpstr>
      <vt:lpstr>Q25: How would you rate the services you receive from the Business Office?</vt:lpstr>
      <vt:lpstr>Q25: How would you rate the services you receive from the Business Office?</vt:lpstr>
      <vt:lpstr>Q26: How would you rate the services you receive from the Office of the President?</vt:lpstr>
      <vt:lpstr>Q26: How would you rate the services you receive from the Office of the President?</vt:lpstr>
      <vt:lpstr>Q27: How would you describe your satisfaction with the faculty meetings you have attended?</vt:lpstr>
      <vt:lpstr>Q27: How would you describe your satisfaction with the faculty meetings you have attended?</vt:lpstr>
      <vt:lpstr>Q28: How would you describe your satisfaction with the professional development support you are receiving from ICCI to help improve your teaching skills?</vt:lpstr>
      <vt:lpstr>Q28: How would you describe your satisfaction with the professional development support you are receiving from ICCI to help improve your teaching skills?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David Marshall</cp:lastModifiedBy>
  <cp:revision>41</cp:revision>
  <dcterms:created xsi:type="dcterms:W3CDTF">2014-01-30T23:18:11Z</dcterms:created>
  <dcterms:modified xsi:type="dcterms:W3CDTF">2016-03-26T22:05:00Z</dcterms:modified>
</cp:coreProperties>
</file>